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94" r:id="rId3"/>
    <p:sldId id="307" r:id="rId4"/>
    <p:sldId id="296" r:id="rId5"/>
    <p:sldId id="297" r:id="rId6"/>
    <p:sldId id="298" r:id="rId7"/>
    <p:sldId id="301" r:id="rId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9FC"/>
    <a:srgbClr val="60F5F9"/>
    <a:srgbClr val="2564FD"/>
    <a:srgbClr val="353435"/>
    <a:srgbClr val="F1F1F1"/>
    <a:srgbClr val="90A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119" d="100"/>
          <a:sy n="119" d="100"/>
        </p:scale>
        <p:origin x="5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B02B9-3445-C045-A843-361902E3A70E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0C206-CD21-074C-9F94-2665AA1C7AC9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00649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99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95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4D43C-7753-6147-2D28-8EBDC54C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EDC05A-6722-41E1-E6A1-0E7762764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59C138-45CE-36C2-E3FA-CB2CE9BED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591FC-8A21-6687-F97D-5C9B615CD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489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B00A-DAB7-1C3C-012B-D06B74115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8A27409-DACC-F10F-0973-60AB1CFD9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5A6E5B-839C-37C7-9CBA-CBF674770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2F42AA-04DB-26A3-F0AF-819E7BC91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7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F2A5-C4DB-B67C-BA66-5E73DBE7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71F9A0-5CA4-923B-4865-18688C4C3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6DBB2BB-6014-E68F-0EAA-07537E2A4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37EA2-AA69-F27C-5754-1FEC2F667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88DEAA-FFC1-454A-AF08-41AD4BFCF8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308C2-34F1-FF42-A8A2-46C63602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543" y="1252992"/>
            <a:ext cx="5413828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A9BA0-002D-2E4E-A024-F41545A0B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543" y="3732667"/>
            <a:ext cx="5413828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4683-0DF8-CB4A-82E9-F4EE4A6D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51CDF-0880-2740-AC21-4548E480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E111-EB0B-4A4C-8917-574997B9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2570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A483-D7D7-FD4D-830D-BB873E6A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C410A-07EE-1744-B6EA-48AB282AC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A085E-3C30-8D45-9B22-A7369993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FDFFA-0E60-624A-99EA-C967E864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97D0D-1D0B-3248-9E40-7B03827F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3121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FB168-67D5-7B44-8DBC-E88ED2FE1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96069-2EF2-2347-AD78-2BF3167C7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4ECE-67CD-C549-BBEF-5FC03D42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E83C2-279B-6940-BF56-70ADFDDF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7089-9C94-624D-9231-ACE9832F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19828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95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2BC5-D6B6-9A49-B65C-A0A3833D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4F3E-9950-D74B-90F8-523EA972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5C852-1E45-EE4C-824C-C1171055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735AD-E2CE-7C4E-896A-06D1348D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E138B-B38A-7145-9D78-7E66460E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280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22B9-5275-484B-91F6-B505D69B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CCAFE-BC80-C64A-B686-D0E04D04C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8D78-5F66-584B-BD58-0D177AF0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4B52F-E722-D54C-949C-2CAAFE6D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060F-A1AC-C84C-B2B1-2943EEFA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2209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D2CB-614E-3142-9160-4AE001DF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79A9-D297-0240-BE3C-E19692D3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D49EC-2DDE-824D-8B08-199CC396C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AD7E9-CB8A-AD49-9DBB-AA93C764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11E5-29E6-1A46-8FEC-377995B7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0B811-485D-3E48-A114-B27923F3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913309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FE68-729C-034D-89B4-386D24CA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E563B-CCBE-044D-8BC3-77B406EEF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1F118-A576-FB40-81EC-0C0313F5A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C24D5-AA54-DF4C-AE91-FF38368F47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A3A35-D1A0-5245-A6E2-D576D93F4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54C645-1649-A748-A8DC-0CD604F3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D12B40-A5FF-CD43-B5C4-5AE8D291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25BFE4-11B2-E34C-8E82-B5BC1529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7272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0903-EBEC-0140-8AB8-BBD78B39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9E0CD-B642-0D44-A423-8DCEC830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B5EA8-F4D9-1B43-9249-A1F6F7BB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54026-644B-3640-BE41-2FAF9192E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051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342AE-F7D1-9C4C-97DE-FB406A4B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932D8-D7E4-614D-A838-91922549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EB908-4582-994A-89D3-F33FDEBE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8081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B186-FCCD-AD4F-B9F6-30B4E738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3CECE-FDED-6A4E-8F24-FCD3D046A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128A2-FED6-A346-9A0C-192F01CED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8CD68-02C6-BA40-AE42-4CB1EB13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9324C-1EAE-5F46-A521-3E848244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13F7C-95F7-6048-9609-89104101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199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59E2-2BC9-894A-BD38-EF938ECF2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932E9-1582-084D-AD9C-1D4B44DC7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EDFCF-AEDD-BC4F-A664-E2DB7B371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2B8BC-9652-B144-A295-010E4E69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74C70-17E4-A54E-8166-370EC008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4B64C-1A90-DC44-B089-21E9DDB3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7819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A8C244-E29D-B645-8475-F8D4E8F7A93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76197-215D-184E-85F9-1C551D27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8498F-FB5B-E746-8439-9F5115D03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CD9BD-CFC6-524C-9D82-7789DB984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80541-ABC9-2C44-9189-99D5F9EAAEAA}" type="datetimeFigureOut">
              <a:rPr lang="en-UA" smtClean="0"/>
              <a:t>09/23/2025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03CE-77EE-AA42-820A-18BA6F306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BDE2B-62C1-E845-B6AC-D0B435904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53D19-E30C-6840-B21B-B586F868CD8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2760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FEED-2C57-4B42-A322-6006135DF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77" y="1949815"/>
            <a:ext cx="5413828" cy="253203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err="1">
                <a:solidFill>
                  <a:srgbClr val="2564F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FlickPick</a:t>
            </a:r>
            <a:br>
              <a:rPr lang="ru-RU" sz="9600" b="1" dirty="0">
                <a:latin typeface="Comic Sans MS" panose="030F0702030302020204" pitchFamily="66" charset="0"/>
              </a:rPr>
            </a:br>
            <a:r>
              <a:rPr lang="ru-RU" sz="2400" b="1" dirty="0">
                <a:solidFill>
                  <a:srgbClr val="2599FC"/>
                </a:solidFill>
                <a:latin typeface="Comic Sans MS" panose="030F0702030302020204" pitchFamily="66" charset="0"/>
              </a:rPr>
              <a:t>Выбор фильма без споров</a:t>
            </a:r>
            <a:endParaRPr lang="en-UA" sz="9600" b="1" dirty="0">
              <a:solidFill>
                <a:srgbClr val="2599FC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4CC24-E9E7-0C45-875F-0FC515B8D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21" y="6231890"/>
            <a:ext cx="11947357" cy="472003"/>
          </a:xfrm>
        </p:spPr>
        <p:txBody>
          <a:bodyPr>
            <a:normAutofit fontScale="92500"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Авторы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                                           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   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                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Маркелов Сергей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      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Подтелков Владислав</a:t>
            </a:r>
            <a:endParaRPr lang="en-UA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1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6E209B0E-3F12-3544-D285-A109457C8E41}"/>
              </a:ext>
            </a:extLst>
          </p:cNvPr>
          <p:cNvSpPr/>
          <p:nvPr/>
        </p:nvSpPr>
        <p:spPr>
          <a:xfrm>
            <a:off x="8432883" y="1673196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TextBox 3">
            <a:extLst>
              <a:ext uri="{FF2B5EF4-FFF2-40B4-BE49-F238E27FC236}">
                <a16:creationId xmlns:a16="http://schemas.microsoft.com/office/drawing/2014/main" id="{53176E79-C05C-E478-330C-598D3F3AE8E6}"/>
              </a:ext>
            </a:extLst>
          </p:cNvPr>
          <p:cNvSpPr txBox="1"/>
          <p:nvPr/>
        </p:nvSpPr>
        <p:spPr>
          <a:xfrm>
            <a:off x="230714" y="6664011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A30CE3F4-6401-17C3-CB80-75448AD48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2564FD"/>
                </a:solidFill>
                <a:latin typeface="Montserrat" panose="00000800000000000000" pitchFamily="2" charset="-52"/>
              </a:rPr>
              <a:t>Проблема</a:t>
            </a:r>
            <a:endParaRPr lang="en-UA" dirty="0">
              <a:solidFill>
                <a:srgbClr val="2564FD"/>
              </a:solidFill>
              <a:latin typeface="Montserrat" panose="00000800000000000000" pitchFamily="2" charset="-52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FC930D-447C-1771-B40B-86FA127BFCDC}"/>
              </a:ext>
            </a:extLst>
          </p:cNvPr>
          <p:cNvSpPr txBox="1"/>
          <p:nvPr/>
        </p:nvSpPr>
        <p:spPr>
          <a:xfrm>
            <a:off x="838200" y="1465279"/>
            <a:ext cx="5749344" cy="322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В сфере развлечений выявлена проблема выбора фильма для совместного просмотра. Обычно, когда собирается компания друзей, сложно быстро договориться, что смотреть, потому что у всех разные вкусы и каждый предлагает свои варианты. Возникают споры и долгие обсуждения, из-за чего время уходит на выбор фильма, а не на сам просмотр.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endParaRPr lang="ru-RU" sz="2000" dirty="0"/>
          </a:p>
        </p:txBody>
      </p:sp>
      <p:pic>
        <p:nvPicPr>
          <p:cNvPr id="5" name="Рисунок 4" descr="Изображение выглядит как в помещении, стена, диван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E453C74-9DB3-6D32-B947-B1E3704A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34" y="1465279"/>
            <a:ext cx="4726546" cy="47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2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E8BCB-AF2E-7DE3-657C-08C7FF02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47" y="1465279"/>
            <a:ext cx="4726546" cy="4726546"/>
          </a:xfrm>
          <a:prstGeom prst="rect">
            <a:avLst/>
          </a:prstGeom>
        </p:spPr>
      </p:pic>
      <p:sp>
        <p:nvSpPr>
          <p:cNvPr id="85" name="TextBox 3">
            <a:extLst>
              <a:ext uri="{FF2B5EF4-FFF2-40B4-BE49-F238E27FC236}">
                <a16:creationId xmlns:a16="http://schemas.microsoft.com/office/drawing/2014/main" id="{53176E79-C05C-E478-330C-598D3F3AE8E6}"/>
              </a:ext>
            </a:extLst>
          </p:cNvPr>
          <p:cNvSpPr txBox="1"/>
          <p:nvPr/>
        </p:nvSpPr>
        <p:spPr>
          <a:xfrm>
            <a:off x="230714" y="6664011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A30CE3F4-6401-17C3-CB80-75448AD48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2564FD"/>
                </a:solidFill>
                <a:latin typeface="Montserrat" panose="00000800000000000000" pitchFamily="2" charset="-52"/>
              </a:rPr>
              <a:t>Решение</a:t>
            </a:r>
            <a:endParaRPr lang="en-UA" dirty="0">
              <a:solidFill>
                <a:srgbClr val="2564FD"/>
              </a:solidFill>
              <a:latin typeface="Montserrat" panose="00000800000000000000" pitchFamily="2" charset="-52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BFC930D-447C-1771-B40B-86FA127BFCDC}"/>
              </a:ext>
            </a:extLst>
          </p:cNvPr>
          <p:cNvSpPr txBox="1"/>
          <p:nvPr/>
        </p:nvSpPr>
        <p:spPr>
          <a:xfrm>
            <a:off x="838200" y="1465279"/>
            <a:ext cx="5749344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Для решения этой проблемы необходимо разработать мобильное приложение с механикой </a:t>
            </a:r>
            <a:r>
              <a:rPr lang="ru-RU" sz="2000" dirty="0" err="1">
                <a:latin typeface="Roboto" panose="02000000000000000000" pitchFamily="2" charset="0"/>
                <a:ea typeface="Roboto" panose="02000000000000000000" pitchFamily="2" charset="0"/>
              </a:rPr>
              <a:t>свайпов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, которое позволит оценивать карточки фильмов «нравится / не нравится», находить совпадения в предпочтениях участников и формировать список фильмов, которые подойдут всем.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endParaRPr lang="ru-RU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FlickPick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–</a:t>
            </a:r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</a:rPr>
              <a:t> мобильное приложение, которое поможет друзьям быстро и без споров выбрать фильм для совместного просмотра.</a:t>
            </a:r>
            <a:endParaRPr lang="ru-RU" sz="2000" dirty="0">
              <a:effectLst/>
              <a:latin typeface="Roboto" panose="02000000000000000000" pitchFamily="2" charset="0"/>
              <a:ea typeface="Roboto" panose="02000000000000000000" pitchFamily="2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8609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C572-8FBF-0C7F-0394-44544EB0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59BFCF96-E753-E404-DCB0-C8EC4AB3662D}"/>
              </a:ext>
            </a:extLst>
          </p:cNvPr>
          <p:cNvSpPr/>
          <p:nvPr/>
        </p:nvSpPr>
        <p:spPr>
          <a:xfrm>
            <a:off x="8432883" y="1673196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TextBox 3">
            <a:extLst>
              <a:ext uri="{FF2B5EF4-FFF2-40B4-BE49-F238E27FC236}">
                <a16:creationId xmlns:a16="http://schemas.microsoft.com/office/drawing/2014/main" id="{93D8B563-729C-B90E-9DB3-17887E3C7435}"/>
              </a:ext>
            </a:extLst>
          </p:cNvPr>
          <p:cNvSpPr txBox="1"/>
          <p:nvPr/>
        </p:nvSpPr>
        <p:spPr>
          <a:xfrm>
            <a:off x="230714" y="6664011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BBD49AF5-EE60-4168-C5E9-A204164F73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29950" cy="779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2564FD"/>
                </a:solidFill>
                <a:latin typeface="Montserrat" panose="00000800000000000000" pitchFamily="2" charset="-52"/>
              </a:rPr>
              <a:t>Архитектура</a:t>
            </a:r>
            <a:endParaRPr lang="en-UA" dirty="0">
              <a:solidFill>
                <a:srgbClr val="2564FD"/>
              </a:solidFill>
              <a:latin typeface="Montserrat" panose="00000800000000000000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6F3C30A1-9093-5762-5FB7-DF3A4FD29F00}"/>
              </a:ext>
            </a:extLst>
          </p:cNvPr>
          <p:cNvSpPr/>
          <p:nvPr/>
        </p:nvSpPr>
        <p:spPr>
          <a:xfrm>
            <a:off x="5589672" y="4391025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C26F3-6C56-C524-4E08-B8D403656362}"/>
              </a:ext>
            </a:extLst>
          </p:cNvPr>
          <p:cNvSpPr txBox="1"/>
          <p:nvPr/>
        </p:nvSpPr>
        <p:spPr>
          <a:xfrm>
            <a:off x="838199" y="1465279"/>
            <a:ext cx="105080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80"/>
              </a:spcBef>
              <a:spcAft>
                <a:spcPts val="180"/>
              </a:spcAft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Приложение имеет модульную архитектуру: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Клиент (мобильное приложение)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интерфейс, где пользователь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свайпает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фильмы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Сервер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обрабатывает данные и хранит результаты</a:t>
            </a:r>
          </a:p>
          <a:p>
            <a:pPr marL="342900" lvl="0" indent="-342900">
              <a:spcBef>
                <a:spcPts val="180"/>
              </a:spcBef>
              <a:spcAft>
                <a:spcPts val="180"/>
              </a:spcAft>
              <a:buFont typeface="Symbol" panose="05050102010706020507" pitchFamily="18" charset="2"/>
              <a:buChar char=""/>
            </a:pP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Интеграция с API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для получения актуальной информации о фильмах (постеры, описания, рейтинги)</a:t>
            </a:r>
            <a:endParaRPr lang="ru-RU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Symbol" panose="05050102010706020507" pitchFamily="18" charset="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1DDF65-2415-FB7E-E036-D13C9E61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42" y="3193941"/>
            <a:ext cx="10210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9198C-72B1-8026-4616-AC70E9D7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3E751945-DCD8-0507-97C5-D92FCCA30B09}"/>
              </a:ext>
            </a:extLst>
          </p:cNvPr>
          <p:cNvSpPr/>
          <p:nvPr/>
        </p:nvSpPr>
        <p:spPr>
          <a:xfrm>
            <a:off x="8432883" y="1673196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TextBox 3">
            <a:extLst>
              <a:ext uri="{FF2B5EF4-FFF2-40B4-BE49-F238E27FC236}">
                <a16:creationId xmlns:a16="http://schemas.microsoft.com/office/drawing/2014/main" id="{E0EA2AE0-77D5-EED6-33C7-39735A26AD42}"/>
              </a:ext>
            </a:extLst>
          </p:cNvPr>
          <p:cNvSpPr txBox="1"/>
          <p:nvPr/>
        </p:nvSpPr>
        <p:spPr>
          <a:xfrm>
            <a:off x="230714" y="6664011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9BE05D6C-12C1-6693-4399-562A3108AE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29950" cy="779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2564FD"/>
                </a:solidFill>
                <a:latin typeface="Montserrat" panose="00000800000000000000" pitchFamily="2" charset="-52"/>
              </a:rPr>
              <a:t>Роли участников</a:t>
            </a:r>
            <a:endParaRPr lang="en-UA" dirty="0">
              <a:solidFill>
                <a:srgbClr val="2564FD"/>
              </a:solidFill>
              <a:latin typeface="Montserrat" panose="00000800000000000000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9E1D9A3A-7C92-AB4B-7C7E-C7B25ECDD3B1}"/>
              </a:ext>
            </a:extLst>
          </p:cNvPr>
          <p:cNvSpPr/>
          <p:nvPr/>
        </p:nvSpPr>
        <p:spPr>
          <a:xfrm>
            <a:off x="5589672" y="4391025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4B6A52E0-B776-CD6A-45DE-BB962C060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20056"/>
              </p:ext>
            </p:extLst>
          </p:nvPr>
        </p:nvGraphicFramePr>
        <p:xfrm>
          <a:off x="838200" y="1798205"/>
          <a:ext cx="10515600" cy="2318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56914482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84414517"/>
                    </a:ext>
                  </a:extLst>
                </a:gridCol>
              </a:tblGrid>
              <a:tr h="457579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Маркелов Сергей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Подтелков Владислав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25676"/>
                  </a:ext>
                </a:extLst>
              </a:tr>
              <a:tr h="3965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Frontend</a:t>
                      </a:r>
                      <a:r>
                        <a:rPr lang="ru-RU" sz="2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-разработчик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Backend-</a:t>
                      </a:r>
                      <a:r>
                        <a:rPr lang="ru-RU" sz="20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разработчик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37275"/>
                  </a:ext>
                </a:extLst>
              </a:tr>
              <a:tr h="366063"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Макет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Сбор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794791"/>
                  </a:ext>
                </a:extLst>
              </a:tr>
              <a:tr h="366063"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Интерфейс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Сервер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87250"/>
                  </a:ext>
                </a:extLst>
              </a:tr>
              <a:tr h="366063"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Тестирование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Клиент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653309"/>
                  </a:ext>
                </a:extLst>
              </a:tr>
              <a:tr h="366063"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Документация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0850" indent="-180975"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Интеграция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2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72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D4BD7-DEF9-A154-906C-F5F2E499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F62E92EE-55B9-D88D-B07B-A5BF22EE1441}"/>
              </a:ext>
            </a:extLst>
          </p:cNvPr>
          <p:cNvSpPr/>
          <p:nvPr/>
        </p:nvSpPr>
        <p:spPr>
          <a:xfrm>
            <a:off x="8432883" y="1673196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TextBox 3">
            <a:extLst>
              <a:ext uri="{FF2B5EF4-FFF2-40B4-BE49-F238E27FC236}">
                <a16:creationId xmlns:a16="http://schemas.microsoft.com/office/drawing/2014/main" id="{7DFB3C63-F2A6-88A6-6301-272449B634D2}"/>
              </a:ext>
            </a:extLst>
          </p:cNvPr>
          <p:cNvSpPr txBox="1"/>
          <p:nvPr/>
        </p:nvSpPr>
        <p:spPr>
          <a:xfrm>
            <a:off x="230714" y="6664011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1C7CF77C-865C-1E10-D684-BE0FFDF95D0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087101" cy="779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2564FD"/>
                </a:solidFill>
                <a:latin typeface="Montserrat" panose="00000800000000000000" pitchFamily="2" charset="-52"/>
              </a:rPr>
              <a:t>Средства разработки</a:t>
            </a:r>
            <a:endParaRPr lang="en-UA" sz="4000" dirty="0">
              <a:solidFill>
                <a:srgbClr val="2564FD"/>
              </a:solidFill>
              <a:latin typeface="Montserrat" panose="00000800000000000000" pitchFamily="2" charset="-52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DD268EAC-232F-D7D4-F0B1-86689EBA8485}"/>
              </a:ext>
            </a:extLst>
          </p:cNvPr>
          <p:cNvSpPr/>
          <p:nvPr/>
        </p:nvSpPr>
        <p:spPr>
          <a:xfrm>
            <a:off x="5589672" y="4391025"/>
            <a:ext cx="409575" cy="24765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241CE0-6304-34FE-2FEC-CDD3A76B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15" y="1144072"/>
            <a:ext cx="2284928" cy="2284928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4B736F3-49D2-3C9F-5088-0277E1D62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28" y="1144072"/>
            <a:ext cx="2284928" cy="228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ED3AC53E-E993-E127-2F8D-3F191793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31" y="982846"/>
            <a:ext cx="2446154" cy="244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571C6B17-7C7E-9A58-9388-D917995C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15" y="3915333"/>
            <a:ext cx="2284928" cy="228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EF07111A-591E-CFB7-2F8D-1DD03F630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21" y="3915333"/>
            <a:ext cx="2147471" cy="21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cture background">
            <a:extLst>
              <a:ext uri="{FF2B5EF4-FFF2-40B4-BE49-F238E27FC236}">
                <a16:creationId xmlns:a16="http://schemas.microsoft.com/office/drawing/2014/main" id="{C7ECE373-D632-10BA-50EA-0B70B89B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371" y="3915333"/>
            <a:ext cx="2147471" cy="21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A557A-7286-7897-74AB-2D100040C7C5}"/>
              </a:ext>
            </a:extLst>
          </p:cNvPr>
          <p:cNvSpPr txBox="1"/>
          <p:nvPr/>
        </p:nvSpPr>
        <p:spPr>
          <a:xfrm>
            <a:off x="1931831" y="345158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Java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ACF68-7713-7C48-6A95-4348D2240E4B}"/>
              </a:ext>
            </a:extLst>
          </p:cNvPr>
          <p:cNvSpPr txBox="1"/>
          <p:nvPr/>
        </p:nvSpPr>
        <p:spPr>
          <a:xfrm>
            <a:off x="5242235" y="345158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Android Studio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6D744-C223-47EE-DF3F-32CC82474FBD}"/>
              </a:ext>
            </a:extLst>
          </p:cNvPr>
          <p:cNvSpPr txBox="1"/>
          <p:nvPr/>
        </p:nvSpPr>
        <p:spPr>
          <a:xfrm>
            <a:off x="9305750" y="3451583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Firebase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DB7E9-EC37-6715-233F-54883A4FFE31}"/>
              </a:ext>
            </a:extLst>
          </p:cNvPr>
          <p:cNvSpPr txBox="1"/>
          <p:nvPr/>
        </p:nvSpPr>
        <p:spPr>
          <a:xfrm>
            <a:off x="1855688" y="612318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Figma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D6077-2214-F482-119F-7DD4799179E4}"/>
              </a:ext>
            </a:extLst>
          </p:cNvPr>
          <p:cNvSpPr txBox="1"/>
          <p:nvPr/>
        </p:nvSpPr>
        <p:spPr>
          <a:xfrm>
            <a:off x="5648601" y="612354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389F7-4878-0C5A-3A40-ABA607E6F062}"/>
              </a:ext>
            </a:extLst>
          </p:cNvPr>
          <p:cNvSpPr txBox="1"/>
          <p:nvPr/>
        </p:nvSpPr>
        <p:spPr>
          <a:xfrm>
            <a:off x="9454827" y="612354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Trello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79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75CF9-5548-8D6F-AA95-6AE1C496A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934DF1A-5F69-BAF5-E9CD-A5C4054CE51C}"/>
              </a:ext>
            </a:extLst>
          </p:cNvPr>
          <p:cNvSpPr/>
          <p:nvPr/>
        </p:nvSpPr>
        <p:spPr>
          <a:xfrm>
            <a:off x="7566618" y="5905500"/>
            <a:ext cx="523875" cy="40957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99DCBC2-029F-4AE2-F9B4-5F2AD6693E7D}"/>
              </a:ext>
            </a:extLst>
          </p:cNvPr>
          <p:cNvSpPr/>
          <p:nvPr/>
        </p:nvSpPr>
        <p:spPr>
          <a:xfrm>
            <a:off x="8324850" y="1581150"/>
            <a:ext cx="523875" cy="40957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F6D8-92FD-EAED-4F14-75EA1D8E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2564FD"/>
                </a:solidFill>
                <a:latin typeface="Montserrat" panose="00000800000000000000" pitchFamily="2" charset="-52"/>
              </a:rPr>
              <a:t>Макеты</a:t>
            </a:r>
            <a:endParaRPr lang="en-UA" dirty="0">
              <a:solidFill>
                <a:srgbClr val="2564FD"/>
              </a:solidFill>
              <a:latin typeface="Montserrat" panose="00000800000000000000" pitchFamily="2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799997-73E2-107E-A1C7-8DE7383F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50" y="1191296"/>
            <a:ext cx="2836382" cy="53576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C8B2B82-CD1C-986F-0D3D-FC7522BD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04" y="1191296"/>
            <a:ext cx="2737992" cy="53576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2465EDA-F406-3519-D061-FDDAC98A10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41"/>
          <a:stretch/>
        </p:blipFill>
        <p:spPr>
          <a:xfrm>
            <a:off x="8343468" y="1191296"/>
            <a:ext cx="2709190" cy="5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1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267</Words>
  <Application>Microsoft Office PowerPoint</Application>
  <PresentationFormat>Широкоэкранный</PresentationFormat>
  <Paragraphs>44</Paragraphs>
  <Slides>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微软雅黑</vt:lpstr>
      <vt:lpstr>Arial</vt:lpstr>
      <vt:lpstr>Calibri</vt:lpstr>
      <vt:lpstr>Calibri Light</vt:lpstr>
      <vt:lpstr>Comic Sans MS</vt:lpstr>
      <vt:lpstr>Montserrat</vt:lpstr>
      <vt:lpstr>Roboto</vt:lpstr>
      <vt:lpstr>Symbol</vt:lpstr>
      <vt:lpstr>Office Theme</vt:lpstr>
      <vt:lpstr>FlickPick Выбор фильма без споров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Макеты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Sergei Markelov</cp:lastModifiedBy>
  <cp:revision>27</cp:revision>
  <dcterms:created xsi:type="dcterms:W3CDTF">2022-12-04T11:57:12Z</dcterms:created>
  <dcterms:modified xsi:type="dcterms:W3CDTF">2025-09-23T15:30:35Z</dcterms:modified>
</cp:coreProperties>
</file>